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60" r:id="rId5"/>
    <p:sldId id="261" r:id="rId6"/>
    <p:sldId id="262" r:id="rId7"/>
  </p:sldIdLst>
  <p:sldSz cx="8999538" cy="8999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>
        <p:scale>
          <a:sx n="61" d="100"/>
          <a:sy n="61" d="100"/>
        </p:scale>
        <p:origin x="3600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966" y="1472842"/>
            <a:ext cx="7649607" cy="3133172"/>
          </a:xfrm>
        </p:spPr>
        <p:txBody>
          <a:bodyPr anchor="b"/>
          <a:lstStyle>
            <a:lvl1pPr algn="ctr">
              <a:defRPr sz="590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942" y="4726842"/>
            <a:ext cx="6749654" cy="2172804"/>
          </a:xfrm>
        </p:spPr>
        <p:txBody>
          <a:bodyPr/>
          <a:lstStyle>
            <a:lvl1pPr marL="0" indent="0" algn="ctr">
              <a:buNone/>
              <a:defRPr sz="2362"/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27DEC-783F-534A-BDFE-142E35C3C8C3}" type="datetimeFigureOut">
              <a:t>10/8/21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3A33-C9CC-6E45-AA29-35867A19D7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92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27DEC-783F-534A-BDFE-142E35C3C8C3}" type="datetimeFigureOut">
              <a:t>10/8/21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3A33-C9CC-6E45-AA29-35867A19D7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90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295" y="479142"/>
            <a:ext cx="1940525" cy="762669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9" y="479142"/>
            <a:ext cx="5709082" cy="762669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27DEC-783F-534A-BDFE-142E35C3C8C3}" type="datetimeFigureOut">
              <a:t>10/8/21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3A33-C9CC-6E45-AA29-35867A19D7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12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27DEC-783F-534A-BDFE-142E35C3C8C3}" type="datetimeFigureOut">
              <a:t>10/8/21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3A33-C9CC-6E45-AA29-35867A19D7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71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1" y="2243638"/>
            <a:ext cx="7762102" cy="3743557"/>
          </a:xfrm>
        </p:spPr>
        <p:txBody>
          <a:bodyPr anchor="b"/>
          <a:lstStyle>
            <a:lvl1pPr>
              <a:defRPr sz="590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031" y="6022610"/>
            <a:ext cx="7762102" cy="1968648"/>
          </a:xfrm>
        </p:spPr>
        <p:txBody>
          <a:bodyPr/>
          <a:lstStyle>
            <a:lvl1pPr marL="0" indent="0">
              <a:buNone/>
              <a:defRPr sz="2362">
                <a:solidFill>
                  <a:schemeClr val="tx1"/>
                </a:solidFill>
              </a:defRPr>
            </a:lvl1pPr>
            <a:lvl2pPr marL="449976" indent="0">
              <a:buNone/>
              <a:defRPr sz="1968">
                <a:solidFill>
                  <a:schemeClr val="tx1">
                    <a:tint val="75000"/>
                  </a:schemeClr>
                </a:solidFill>
              </a:defRPr>
            </a:lvl2pPr>
            <a:lvl3pPr marL="899952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3pPr>
            <a:lvl4pPr marL="134992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179990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249881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269985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14983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35998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27DEC-783F-534A-BDFE-142E35C3C8C3}" type="datetimeFigureOut">
              <a:t>10/8/21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3A33-C9CC-6E45-AA29-35867A19D7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22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718" y="2395710"/>
            <a:ext cx="3824804" cy="57101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016" y="2395710"/>
            <a:ext cx="3824804" cy="57101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27DEC-783F-534A-BDFE-142E35C3C8C3}" type="datetimeFigureOut">
              <a:t>10/8/21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3A33-C9CC-6E45-AA29-35867A19D7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60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0" y="479144"/>
            <a:ext cx="7762102" cy="173949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891" y="2206137"/>
            <a:ext cx="3807226" cy="1081194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91" y="3287331"/>
            <a:ext cx="3807226" cy="48351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017" y="2206137"/>
            <a:ext cx="3825976" cy="1081194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017" y="3287331"/>
            <a:ext cx="3825976" cy="48351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27DEC-783F-534A-BDFE-142E35C3C8C3}" type="datetimeFigureOut">
              <a:t>10/8/21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3A33-C9CC-6E45-AA29-35867A19D7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97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27DEC-783F-534A-BDFE-142E35C3C8C3}" type="datetimeFigureOut">
              <a:t>10/8/21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3A33-C9CC-6E45-AA29-35867A19D7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25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27DEC-783F-534A-BDFE-142E35C3C8C3}" type="datetimeFigureOut">
              <a:t>10/8/21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3A33-C9CC-6E45-AA29-35867A19D7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7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599969"/>
            <a:ext cx="2902585" cy="2099892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976" y="1295769"/>
            <a:ext cx="4556016" cy="6395505"/>
          </a:xfrm>
        </p:spPr>
        <p:txBody>
          <a:bodyPr/>
          <a:lstStyle>
            <a:lvl1pPr>
              <a:defRPr sz="3149"/>
            </a:lvl1pPr>
            <a:lvl2pPr>
              <a:defRPr sz="2756"/>
            </a:lvl2pPr>
            <a:lvl3pPr>
              <a:defRPr sz="2362"/>
            </a:lvl3pPr>
            <a:lvl4pPr>
              <a:defRPr sz="1968"/>
            </a:lvl4pPr>
            <a:lvl5pPr>
              <a:defRPr sz="1968"/>
            </a:lvl5pPr>
            <a:lvl6pPr>
              <a:defRPr sz="1968"/>
            </a:lvl6pPr>
            <a:lvl7pPr>
              <a:defRPr sz="1968"/>
            </a:lvl7pPr>
            <a:lvl8pPr>
              <a:defRPr sz="1968"/>
            </a:lvl8pPr>
            <a:lvl9pPr>
              <a:defRPr sz="19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2699862"/>
            <a:ext cx="2902585" cy="5001827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27DEC-783F-534A-BDFE-142E35C3C8C3}" type="datetimeFigureOut">
              <a:t>10/8/21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3A33-C9CC-6E45-AA29-35867A19D7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51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599969"/>
            <a:ext cx="2902585" cy="2099892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5976" y="1295769"/>
            <a:ext cx="4556016" cy="6395505"/>
          </a:xfrm>
        </p:spPr>
        <p:txBody>
          <a:bodyPr anchor="t"/>
          <a:lstStyle>
            <a:lvl1pPr marL="0" indent="0">
              <a:buNone/>
              <a:defRPr sz="3149"/>
            </a:lvl1pPr>
            <a:lvl2pPr marL="449976" indent="0">
              <a:buNone/>
              <a:defRPr sz="2756"/>
            </a:lvl2pPr>
            <a:lvl3pPr marL="899952" indent="0">
              <a:buNone/>
              <a:defRPr sz="2362"/>
            </a:lvl3pPr>
            <a:lvl4pPr marL="1349929" indent="0">
              <a:buNone/>
              <a:defRPr sz="1968"/>
            </a:lvl4pPr>
            <a:lvl5pPr marL="1799905" indent="0">
              <a:buNone/>
              <a:defRPr sz="1968"/>
            </a:lvl5pPr>
            <a:lvl6pPr marL="2249881" indent="0">
              <a:buNone/>
              <a:defRPr sz="1968"/>
            </a:lvl6pPr>
            <a:lvl7pPr marL="2699857" indent="0">
              <a:buNone/>
              <a:defRPr sz="1968"/>
            </a:lvl7pPr>
            <a:lvl8pPr marL="3149834" indent="0">
              <a:buNone/>
              <a:defRPr sz="1968"/>
            </a:lvl8pPr>
            <a:lvl9pPr marL="3599810" indent="0">
              <a:buNone/>
              <a:defRPr sz="1968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2699862"/>
            <a:ext cx="2902585" cy="5001827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27DEC-783F-534A-BDFE-142E35C3C8C3}" type="datetimeFigureOut">
              <a:t>10/8/21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3A33-C9CC-6E45-AA29-35867A19D7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61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718" y="479144"/>
            <a:ext cx="7762102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718" y="2395710"/>
            <a:ext cx="7762102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718" y="8341240"/>
            <a:ext cx="2024896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27DEC-783F-534A-BDFE-142E35C3C8C3}" type="datetimeFigureOut">
              <a:t>10/8/21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097" y="8341240"/>
            <a:ext cx="3037344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5924" y="8341240"/>
            <a:ext cx="2024896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43A33-C9CC-6E45-AA29-35867A19D7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5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99952" rtl="0" eaLnBrk="1" latinLnBrk="0" hangingPunct="1">
        <a:lnSpc>
          <a:spcPct val="90000"/>
        </a:lnSpc>
        <a:spcBef>
          <a:spcPct val="0"/>
        </a:spcBef>
        <a:buNone/>
        <a:defRPr sz="43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988" indent="-224988" algn="l" defTabSz="899952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2756" kern="1200">
          <a:solidFill>
            <a:schemeClr val="tx1"/>
          </a:solidFill>
          <a:latin typeface="+mn-lt"/>
          <a:ea typeface="+mn-ea"/>
          <a:cs typeface="+mn-cs"/>
        </a:defRPr>
      </a:lvl1pPr>
      <a:lvl2pPr marL="674964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24941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968" kern="1200">
          <a:solidFill>
            <a:schemeClr val="tx1"/>
          </a:solidFill>
          <a:latin typeface="+mn-lt"/>
          <a:ea typeface="+mn-ea"/>
          <a:cs typeface="+mn-cs"/>
        </a:defRPr>
      </a:lvl3pPr>
      <a:lvl4pPr marL="1574917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2024893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474869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924846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374822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824798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1pPr>
      <a:lvl2pPr marL="449976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2pPr>
      <a:lvl3pPr marL="899952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349929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1799905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249881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699857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149834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59981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EDD66B92-9601-D343-9EA3-C6F495CCC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" y="-1"/>
            <a:ext cx="9058592" cy="7015163"/>
          </a:xfrm>
          <a:prstGeom prst="rect">
            <a:avLst/>
          </a:prstGeom>
        </p:spPr>
      </p:pic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552A0293-8D5B-9A45-AD17-47C8C4FB0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" y="6041187"/>
            <a:ext cx="3325269" cy="2988214"/>
          </a:xfrm>
          <a:prstGeom prst="rect">
            <a:avLst/>
          </a:prstGeom>
        </p:spPr>
      </p:pic>
      <p:pic>
        <p:nvPicPr>
          <p:cNvPr id="11" name="Picture 10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860883F-7BB6-9940-A77C-3FF6B6D70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502" y="6041187"/>
            <a:ext cx="3443945" cy="3209697"/>
          </a:xfrm>
          <a:prstGeom prst="rect">
            <a:avLst/>
          </a:prstGeom>
        </p:spPr>
      </p:pic>
      <p:pic>
        <p:nvPicPr>
          <p:cNvPr id="13" name="Picture 12" descr="A picture containing device&#10;&#10;Description automatically generated">
            <a:extLst>
              <a:ext uri="{FF2B5EF4-FFF2-40B4-BE49-F238E27FC236}">
                <a16:creationId xmlns:a16="http://schemas.microsoft.com/office/drawing/2014/main" id="{8ED59323-0E01-3549-99E5-A2CEA7254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26" t="6214" r="8969" b="53966"/>
          <a:stretch/>
        </p:blipFill>
        <p:spPr>
          <a:xfrm>
            <a:off x="6749919" y="5220058"/>
            <a:ext cx="2274762" cy="1485901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2D8A6A5C-47BD-224E-9778-D0008DFA9D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87" t="55458" r="7935" b="5834"/>
          <a:stretch/>
        </p:blipFill>
        <p:spPr>
          <a:xfrm>
            <a:off x="6749693" y="3689171"/>
            <a:ext cx="2243138" cy="1485900"/>
          </a:xfrm>
          <a:prstGeom prst="rect">
            <a:avLst/>
          </a:prstGeom>
        </p:spPr>
      </p:pic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3BDD9035-509F-5846-85A9-E91728BC66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87" t="4804" r="7935" b="55947"/>
          <a:stretch/>
        </p:blipFill>
        <p:spPr>
          <a:xfrm>
            <a:off x="6749693" y="2137520"/>
            <a:ext cx="2243138" cy="1506664"/>
          </a:xfrm>
          <a:prstGeom prst="rect">
            <a:avLst/>
          </a:prstGeom>
        </p:spPr>
      </p:pic>
      <p:pic>
        <p:nvPicPr>
          <p:cNvPr id="33" name="Picture 32" descr="A picture containing device&#10;&#10;Description automatically generated">
            <a:extLst>
              <a:ext uri="{FF2B5EF4-FFF2-40B4-BE49-F238E27FC236}">
                <a16:creationId xmlns:a16="http://schemas.microsoft.com/office/drawing/2014/main" id="{72AE8291-3F9A-BE42-B779-BACEFCC159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26" t="56499" r="8969" b="4084"/>
          <a:stretch/>
        </p:blipFill>
        <p:spPr>
          <a:xfrm>
            <a:off x="6761447" y="6742740"/>
            <a:ext cx="2274762" cy="14708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351B36-F1C8-594D-B7E0-4205EC93E8B0}"/>
              </a:ext>
            </a:extLst>
          </p:cNvPr>
          <p:cNvSpPr txBox="1"/>
          <p:nvPr/>
        </p:nvSpPr>
        <p:spPr>
          <a:xfrm>
            <a:off x="105265" y="-1"/>
            <a:ext cx="31646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/>
              <a:t>CL-2000</a:t>
            </a:r>
            <a:r>
              <a:rPr lang="en-US" sz="6600" i="1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363722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7287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7287" cy="89995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9537" cy="8162080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33B8E4-40BA-7544-B532-0C30CA06E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63" y="298450"/>
            <a:ext cx="4313238" cy="2935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0C71E3-9140-FC42-9DEC-9A92D76AC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088" y="298450"/>
            <a:ext cx="4056063" cy="2935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E3D5F-CFDF-184F-9D36-C583A77BC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63" y="3309938"/>
            <a:ext cx="2052638" cy="1482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697974-4931-2F43-A821-91F44AA18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488" y="3309938"/>
            <a:ext cx="2052638" cy="1482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2DB71E-8A02-D949-8E2D-7C94D1959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8500" y="3309938"/>
            <a:ext cx="2052638" cy="1482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940E5E-D015-BF44-AEF6-DE17701DE9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0513" y="3309938"/>
            <a:ext cx="2052638" cy="1482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6E59AB-A8E0-5841-89BB-866C74855C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063" y="4872038"/>
            <a:ext cx="8448675" cy="192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33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99E4D29-5F08-447A-A2A3-AB222BB4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997287" cy="899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A4F133-5A0C-1249-BCEF-6292ED659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85"/>
          <a:stretch/>
        </p:blipFill>
        <p:spPr>
          <a:xfrm>
            <a:off x="141048" y="225336"/>
            <a:ext cx="5766721" cy="48874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C00185-14C4-1644-A8AC-0314E6EF9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96" r="19471" b="-2"/>
          <a:stretch/>
        </p:blipFill>
        <p:spPr>
          <a:xfrm>
            <a:off x="6049885" y="222106"/>
            <a:ext cx="2824690" cy="2711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26FCC0-DA85-BA4E-B4F0-4EDBFE2CB6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18" r="13417" b="2"/>
          <a:stretch/>
        </p:blipFill>
        <p:spPr>
          <a:xfrm>
            <a:off x="141051" y="5341956"/>
            <a:ext cx="2811391" cy="34435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72876-6147-C94E-B9BC-98B7D0FAAE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51" r="25596" b="-1"/>
          <a:stretch/>
        </p:blipFill>
        <p:spPr>
          <a:xfrm>
            <a:off x="3089624" y="5346849"/>
            <a:ext cx="2815443" cy="3418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C4E88F-526C-A946-946D-3912B54653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181" b="3"/>
          <a:stretch/>
        </p:blipFill>
        <p:spPr>
          <a:xfrm>
            <a:off x="6037663" y="3138792"/>
            <a:ext cx="2824691" cy="2719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B269A9-917B-8547-B583-E5859933C9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64" r="22731" b="1"/>
          <a:stretch/>
        </p:blipFill>
        <p:spPr>
          <a:xfrm>
            <a:off x="6048405" y="6063524"/>
            <a:ext cx="2824690" cy="271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3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3492D9CC-568E-0B47-AE11-290229EF8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0" r="20126"/>
          <a:stretch/>
        </p:blipFill>
        <p:spPr bwMode="auto">
          <a:xfrm>
            <a:off x="0" y="0"/>
            <a:ext cx="8999538" cy="943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246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6D26CE4B-AD86-BD42-8CC6-7859A7E44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4" r="7469"/>
          <a:stretch/>
        </p:blipFill>
        <p:spPr bwMode="auto">
          <a:xfrm>
            <a:off x="-1" y="0"/>
            <a:ext cx="8999539" cy="899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03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6DB88CFA-BE89-C74B-B7CF-8A154B015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1819"/>
            <a:ext cx="8999538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128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</TotalTime>
  <Words>1</Words>
  <Application>Microsoft Macintosh PowerPoint</Application>
  <PresentationFormat>Custom</PresentationFormat>
  <Paragraphs>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2021-10-08T12:42:57Z</dcterms:created>
  <dcterms:modified xsi:type="dcterms:W3CDTF">2021-10-08T13:13:48Z</dcterms:modified>
</cp:coreProperties>
</file>